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2-10-27T07:00:50.5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512">
    <iact:property name="dataType"/>
    <iact:actionData xml:id="d0">
      <inkml:trace xmlns:inkml="http://www.w3.org/2003/InkML" xml:id="stk0" contextRef="#ctx0" brushRef="#br0">19199 2084 0,'0'0'64,"25"0"-56,-1 0 8,51 0-15,-26 0 6,26 0 2,-26 0-2,26 0 3,-25 0-4,-1 0 5,26 0-6,-1 0 5,25 0-4,25 0 5,-25 0 5,25 0-15,-49 0 3,-1 0 8,50 0-8,-74 0 9,24 0-10,-49 0 10,74 0-10,-49 0 11,-25 0-12,0 0 6,-25 0 1,24 0-2,-24 0 2,25 0 6</inkml:trace>
    </iact:actionData>
  </iact:action>
  <iact:action type="add" startTime="37369">
    <iact:property name="dataType"/>
    <iact:actionData xml:id="d1">
      <inkml:trace xmlns:inkml="http://www.w3.org/2003/InkML" xml:id="stk1" contextRef="#ctx0" brushRef="#br0">21754 3249 0,'0'0'40,"0"0"0,25 0-30,-1 0 0,26-24 0,-50 24 0,25 0-9,0 0 8,-1 0 1,26 0 0,-50 0 0,50 0 0,-26 0 0,1 0 0,0 0 0,-25 0 0,25 0 0,0 0 0,-1 0 0,1 0 20,-25 0-20,50 0-9</inkml:trace>
    </iact:actionData>
  </iact:action>
  <iact:action type="add" startTime="42194">
    <iact:property name="dataType"/>
    <iact:actionData xml:id="d2">
      <inkml:trace xmlns:inkml="http://www.w3.org/2003/InkML" xml:id="stk2" contextRef="#ctx0" brushRef="#br0">27682 3274 0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2-10-27T07:06:15.9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875">
    <iact:property name="dataType"/>
    <iact:actionData xml:id="d0">
      <inkml:trace xmlns:inkml="http://www.w3.org/2003/InkML" xml:id="stk0" contextRef="#ctx0" brushRef="#br0">17363 1935 0,'0'0'64,"50"0"-55,-50 0 30,25 0-29,-25 0 12,24 0-13,1 0-2,-25 0 1,25 0 0,-25 0 16,25 0 16,0 0-32,0 0 34,-1 0-36,1 0 18,0 0-16,-25 0 1,25 0 22,0 0-23,-25 0 1,24 0-2,-24 0 3,50 0-4,0 0 5,-50 0-6,24 0 3,26 0 0,-25 0 4,-25 0-8,25 0 4,-25 0 8,24 0 80</inkml:trace>
    </iact:actionData>
  </iact:action>
  <iact:action type="add" startTime="13564">
    <iact:property name="dataType"/>
    <iact:actionData xml:id="d1">
      <inkml:trace xmlns:inkml="http://www.w3.org/2003/InkML" xml:id="stk1" contextRef="#ctx0" brushRef="#br0">19993 1042 0,'24'0'56,"26"0"-48,-25 0 1,-25 0-2,25 0 1,-1 0 8,76 0-8,-76 0 3,1 0-6,-25 0 7,25 0-8,0 0 9,0 0-10,-25 0 29,24 0-21,51 0 2,-75 0 3,25 0 16,-25 0-23,49 0 30,-24 0 17,-25 0-16</inkml:trace>
    </iact:actionData>
  </iact:action>
  <iact:action type="add" startTime="15011">
    <iact:property name="dataType"/>
    <iact:actionData xml:id="d2">
      <inkml:trace xmlns:inkml="http://www.w3.org/2003/InkML" xml:id="stk2" contextRef="#ctx0" brushRef="#br0">28401 1067 0,'0'0'50,"25"0"-49,0 0 8,25 0 1,-1 0 0,50 0 0,-24 0-9,74 0 8,-50 24 1,99-24 0,-123 0 0,-1 0 0,1 0-9,-51 0 8,26 0 1</inkml:trace>
    </iact:actionData>
  </iact:action>
  <iact:action type="add" startTime="23885">
    <iact:property name="dataType"/>
    <iact:actionData xml:id="d3">
      <inkml:trace xmlns:inkml="http://www.w3.org/2003/InkML" xml:id="stk3" contextRef="#ctx0" brushRef="#br0">3572 4862 0,'0'0'87,"25"25"-70,-1-25-1,1 0 23,-25 24 2,25 1-33,-25-25 15,25 25-14,0-25 15,0 50 79,-1-50-14,1 0-1,-25 0-81,25 0 41,0 0 144,0 24-176</inkml:trace>
    </iact:actionData>
  </iact:action>
  <iact:action type="add" startTime="42680">
    <iact:property name="dataType"/>
    <iact:actionData xml:id="d4">
      <inkml:trace xmlns:inkml="http://www.w3.org/2003/InkML" xml:id="stk4" contextRef="#ctx0" brushRef="#br0">12502 4837 0,'0'0'150,"24"0"-149,26 0 18,-50 0-9,50 0 20,-50 0-10,24 0-10,-24 0 0,25 0 0,0 0 0,-25 0 0,50 0 0,-26 0 50,1 0-30,0 0-20,-25 0 0,25 0-9</inkml:trace>
    </iact:actionData>
  </iact:action>
  <iact:action type="add" startTime="47761">
    <iact:property name="dataType"/>
    <iact:actionData xml:id="d5">
      <inkml:trace xmlns:inkml="http://www.w3.org/2003/InkML" xml:id="stk5" contextRef="#ctx0" brushRef="#br0">17289 2381 0,'0'0'16,"-25"0"69,25 0 54,-25 0-131,25 0 3,-49 25-6,49-25 7,-25 25-7,25 0 11,0-25-9,0 24 8,0-24-6,-25 25-2,0 0 2,25 0 6,0 24 1,0-49 1,0 50 15,0 0-26,0-50 4,0 25 5,0-1 9,0 1-16,0-25 0,0 25 0,0 0 0,0 0 8,0 24-8,0-24 0,0 0 0,0 0 0,0-1 0,0 1 4,0 0-8,0 0 12,0 0-7,0-1-2,0 26 2,0-50 6,0 25-7,0 0 0,0-1 0,0 1 0,0 0 11,0 0-14,0 0 3,0-1 0,0 1 1,0-25-2,0 25 1,0 0 0,0-25 0,0 25 0,-25-1 0,1 1 0,24-25 0,0 25 0,-25 0 0,-25 0 137,25-25 1782,25 49-1871,25-24-48,-25-25 24,0 25-24,25-25 0,0 25 8,-25 0 0,0 24 8,0-49-16,0 25 8,0-25-8,0 0 0,0 50 12,25-26-10,-25-24 0,0 25-9,0 0 22,0 0-15,0 0 8,0-1-7,0-24 6,0 25 1,0 0-6,0 25 20,0-26-22,0-24 8,0 25-8,0 0 0,0 0 9,0 0-10,0-1 1,0-24 8,0 25-8,0-25 0,0 25 0,0 0 0,0-25 0,0 25 8,0-1 0,0 1 0,24 0 0,-24 0-8,0 0 32,25-25-32,-25 24 0,0 1 66,0-25-60,25 25-13</inkml:trace>
    </iact:actionData>
  </iact:action>
  <iact:action type="add" startTime="52209">
    <iact:property name="dataType"/>
    <iact:actionData xml:id="d6">
      <inkml:trace xmlns:inkml="http://www.w3.org/2003/InkML" xml:id="stk6" contextRef="#ctx0" brushRef="#br0">16520 3324 0,'-25'0'70,"25"0"-60,0 0 0,-25 25-9,25 24 18,-24-24-18,-1 49 8,25-74 1,-25 25-9,-25 50 8,50-75 11,0 24-10,-49 26 0,49-25 40,0-25-20,0 25 110,24-25-120,-24 0-10,25 0 10,0 0-19,0 0 8,25 0 1,-26 25 0,1-25 0,0 0 0,0 0-9,0 0 18,-25 0-9,24 0-9,1 0 18,-25 0-9,25 0 0,0 0-9,0 0 18,-1 24-18,1-24 8,0 0 1</inkml:trace>
    </iact:actionData>
  </iact:action>
  <iact:action type="add" startTime="53369">
    <iact:property name="dataType"/>
    <iact:actionData xml:id="d7">
      <inkml:trace xmlns:inkml="http://www.w3.org/2003/InkML" xml:id="stk7" contextRef="#ctx0" brushRef="#br0">16619 3572 0,'0'0'50,"0"0"-45,0 25 3,0-1 1,0 26 6,0-25-7,0 0 1,0 0-2,0-1 1,0 51 0,0-50 2,0 24-2,0 26-2,0-75 3,0 24-2,0 26 9,0-25 0,0-25-8</inkml:trace>
    </iact:actionData>
  </iact:action>
  <iact:action type="add" startTime="56026">
    <iact:property name="dataType"/>
    <iact:actionData xml:id="d8">
      <inkml:trace xmlns:inkml="http://www.w3.org/2003/InkML" xml:id="stk8" contextRef="#ctx0" brushRef="#br0">16842 5680 0,'0'0'73,"25"0"-66,25 0 1,-25-25 8,-25 25-7,24 0 7,1 0-8,-25 0-1,25 0 1,0 0 0,24 0 1,-24 0-2,25 0 1,-1 0 0,-49 25 0,50-25 0,-50 0 0,50 0 8,-50 0-8,24 0 0,1 0 49,0 0-42,-25 25-14,0-25 86,25 0-79,-25 0-3</inkml:trace>
    </iact:actionData>
  </iact:action>
  <iact:action type="add" startTime="60482">
    <iact:property name="dataType"/>
    <iact:actionData xml:id="d9">
      <inkml:trace xmlns:inkml="http://www.w3.org/2003/InkML" xml:id="stk9" contextRef="#ctx0" brushRef="#br0">1761 6226 0,'0'0'82,"25"0"-76,25 0-3,-50 0 7,74 0 0,0 0-9,26 0 20,-26 0-18,0 0 5,1 0 0,-50 0 6,-1 0-12,1 0 13,0 0-14,0 0 13,-25 0-4,25 0 0,-1-25-9,26 25 12,0 0-5,24 0 1,-24-25 8,-50 25-16</inkml:trace>
    </iact:actionData>
  </iact:action>
  <iact:action type="add" startTime="68124">
    <iact:property name="dataType"/>
    <iact:actionData xml:id="d10">
      <inkml:trace xmlns:inkml="http://www.w3.org/2003/InkML" xml:id="stk10" contextRef="#ctx0" brushRef="#br0">26888 5655 0,'0'0'71,"0"0"-63,50 0 0,-50 0 0,25 0 0,-25 0 0,49 0 0,26 0 1,-50 0-2,-25 0 1,24 0 0,26 0 0,-25 0 8,-25 0-15,25 0 6,-1 0 1,1 0 8,0 0-15,-25 0 15,50 0-9,-26 0 9,1 0 0,-25 0 8,25 0-16,-25 0 4,50 0-8,-50 0 10,24 0-12,1 25 12,25-25-12,-1 0 13,1 0-14,74 0 7,-25 0-1,-49 0 10,24 0-16,1 0 6,-50 0 2,-1 0-2,1 0 2,0 0-2,-25 0 25,25 0-24,0 0 0,24 0 0,1 0 0,24 0 0,1 0 0,-51 0 0,51 0 0,-26 0 0,-24 0 0,0 0 8,0 0 9,0 0-18,-25 0 0,24 0 3,-24 0-3,75 0 1,-50 0 0,-1 0 0,26 0 0,-25 0 1,0 0-2,-1 0 1,1 0 0,0 0 1,0 0 6,-25 0 1,25 0 0,-25 0 0,25 0-8,-1 0 0,1 0 0,0 0 2,0 0-2,24 0-2,51 0 4,-26 0-4,0 0 3,1 0-2,-50 0 1,24 0 0,26 0 0,-26 0 2,-49 0 4,25 0-6,0 0 16,0 0-7,-1 0-10,1 0 1,25 0 1,49 0-2,-49 0 2,-26 0-2,26 0 3,0 0-4,-25 0 2,-25 25 1</inkml:trace>
    </iact:actionData>
  </iact:action>
  <iact:action type="add" startTime="79869">
    <iact:property name="dataType"/>
    <iact:actionData xml:id="d11">
      <inkml:trace xmlns:inkml="http://www.w3.org/2003/InkML" xml:id="stk11" contextRef="#ctx0" brushRef="#br0">17016 6400 0,'0'0'15,"0"0"-7,25 0 1,-25 0-1,25 0 3,49 0-4,-24 0-1,-1 24 4,1 1-5,-1-25 3,1 0 0,0 25 0,-1-25 0,1 0 0,-50 0 1,25 0-2,0 0 2,-1 0-2,26 0 1,-25 0 0,0 0 0,-25 0 1,24 0-1,-24 0-1,25 0 1,0 0 8,0 0-8,0 0 0,-25 0 0,24 0 0,1 0 0,0 0 0,0 0 0,0 0 0,-25 0 0,24 0 0,1 0 0</inkml:trace>
    </iact:actionData>
  </iact:action>
  <iact:action type="add" startTime="98592">
    <iact:property name="dataType"/>
    <iact:actionData xml:id="d12">
      <inkml:trace xmlns:inkml="http://www.w3.org/2003/InkML" xml:id="stk12" contextRef="#ctx0" brushRef="#br0">1538 7590 0,'0'0'140,"25"0"-130,-25 0 0,24 0 0,1 0-9,-25 0 18,25 0-9,0 0-9,0 0 8,-25 0 1,25 0 0,-1 0 0,1 0 10,-25 0 0,25 0-10,0 0 0,-25 0 0,25 0 0,-25 0 0,24 0 0,1-49 20,0 49 30,-25 0-40,25 0 10,24 0-10,-24 0 20,0 0 157,-25 0-13,25 24-168,0-24 16,-1 25 8,-24-25 9,25 0-42,0 0 25,0 0 464</inkml:trace>
    </iact:actionData>
  </iact:action>
  <iact:action type="add" startTime="105649">
    <iact:property name="dataType"/>
    <iact:actionData xml:id="d13">
      <inkml:trace xmlns:inkml="http://www.w3.org/2003/InkML" xml:id="stk13" contextRef="#ctx0" brushRef="#br0">3423 6871 0,'0'0'172,"0"0"-164,0 25 1,0 24 105,0-24 17,0 0-121,0 0 75,0 0-75,0-1 0,0-24 29,0 25 1,0 0-24</inkml:trace>
    </iact:actionData>
  </iact:action>
  <iact:action type="add" startTime="116098">
    <iact:property name="dataType"/>
    <iact:actionData xml:id="d14">
      <inkml:trace xmlns:inkml="http://www.w3.org/2003/InkML" xml:id="stk14" contextRef="#ctx0" brushRef="#br0">17239 7020 0,'-25'-25'88,"25"25"-63,-24 0-10,-1 0-7,0 0 0,0 0 16,0 0-16,25 0 8,-24 0-8,-26 0 48,50 0-40,0 25 8,0-25-16,0 49 0,0-49 0,0 25 1,0 0-1,0 25 7,0-26-7,0 1 2,0 0-4,0-25 4,0 50-4,0-50 5,25 24-6,-25 1 7,0 0-8,25 25 8,-25-1-8,0-49 9,0 50-10,24-1 11,1-24-12,-25 0 14,0-25-8,0 25-7,0 0 8,0-1 1,0-24 2,25 50-4,-25-25 0,25 0-6,-25 24 8,0-24 0,0 0 0,0 0 0,0-25-9,0 49 8,0-49 1,0 25 0,0-25-9,0 25 8,0 0 1,0-25 0,-25 0 0,0 25 0,0-1-9,-24-24 18,24 0-18,25 0 8,-25 0-8,0 0 28,25 0-19,-24 0 30,24 0 30,24 0-60,1 0 50,0 25-50,0-25 0,-25 50 0,0-25 0,0-1 0,0 1 0,0-25 0,0 50 0,25-25 10,-25-1-19,0-24 18,0 25-9,0-25 0,0 50-9,0-50 8,0 25 1,0-25 0,24 24 0,-24 1 10,0-25-8,25 25-4,-25 0 0,0 0 0,0-1 8,0-24-8,0 50 0,0-25 0,0 0 3,0 24-6,0 1 7,0-50 0,0 25 9,0-1-20,0 1 1,0 0 11,0 0-10,0-25 13,0 25 32,0-25-31,25 24-8,-25-24-3,0 25 2,0 0 0,25-25 0,0 25 3,-25-25 2,0 25-5,0 0 1,24-25 6,1 0 57,0 49-48,-25-49 80</inkml:trace>
    </iact:actionData>
  </iact:action>
  <iact:action type="add" startTime="118139">
    <iact:property name="dataType"/>
    <iact:actionData xml:id="d15">
      <inkml:trace xmlns:inkml="http://www.w3.org/2003/InkML" xml:id="stk15" contextRef="#ctx0" brushRef="#br0">16396 7913 0,'-25'0'48,"25"0"-32,0 24-8,0-24 0,0 50 0,-25-25 0,25 49 8,-49-24-8,49-25 0,-50 24 0,50-24 0,0 0 0,-25-25 1,25 0-2,-25 25 3,25-25 124,0 0-126,25 0 0,0 0 0,0 0-3,24 0 5,26 0 0,-1 25-9,-24-25 8,0 0 1,-26 0 0,51 0-9,-75 0 18,25 0-18,-1 0 8,1 0 31,-25 0-30,25 0-9,-25 0 18</inkml:trace>
    </iact:actionData>
  </iact:action>
  <iact:action type="add" startTime="119027">
    <iact:property name="dataType"/>
    <iact:actionData xml:id="d16">
      <inkml:trace xmlns:inkml="http://www.w3.org/2003/InkML" xml:id="stk16" contextRef="#ctx0" brushRef="#br0">16545 8062 0,'0'0'50,"0"49"-40,0-24 0,0 0 0,0-25-9,0 25 8,0 74 1,0-74 0,0 49 0,0-49-9,25-25 8,-25 49 1,0 1 0,0-50 0,0 25 10,0 0-10</inkml:trace>
    </iact:actionData>
  </iact:action>
  <iact:action type="add" startTime="120435">
    <iact:property name="dataType"/>
    <iact:actionData xml:id="d17">
      <inkml:trace xmlns:inkml="http://www.w3.org/2003/InkML" xml:id="stk17" contextRef="#ctx0" brushRef="#br0">16842 10220 0,'0'-25'1,"0"25"28,25 0-19,-25 0 0,25 0 0,0 0 0,-25 0 0,25 0-9,24 0 8,-24 0 1,0 0 0,49 0 0,1 0-8,-75 0 12,49 0-6,1-50 0,-25 50 2,-1 0-4,26 0 5,-50 0-6,25 0 3,-25 0 7,25 0-14,-25 0 18,24 0-18,1 0 8,-25 0 2,25 0-3,-25 0 0,25 0 0,0 0 0,0 0-4,-25 0 6,24 0 10</inkml:trace>
    </iact:actionData>
  </iact:action>
  <iact:action type="add" startTime="132005">
    <iact:property name="dataType"/>
    <iact:actionData xml:id="d18">
      <inkml:trace xmlns:inkml="http://www.w3.org/2003/InkML" xml:id="stk18" contextRef="#ctx0" brushRef="#br0">1315 8359 0,'0'0'70,"24"0"-60,-24 0 0,25 0 20,-25 0-29,25 0 8,0 0 11,0 0 20,-25 0-30,49 0-9,-49 0 8,25 0 1,25 0 0,-26 0 60,1 0-60,0 0 30,-25 25-30,25-25 10,0 0 20,-25 0-20,25 0 0,24 0-10,-49 0-9,25 0 8</inkml:trace>
    </iact:actionData>
  </iact:action>
  <iact:action type="add" startTime="138438">
    <iact:property name="dataType"/>
    <iact:actionData xml:id="d19">
      <inkml:trace xmlns:inkml="http://www.w3.org/2003/InkML" xml:id="stk19" contextRef="#ctx0" brushRef="#br0">4118 8310 0,'0'0'240,"0"24"80,0 1-260,-25 25 20,25-25-50,-25-1 191,0-24-149,25 0 176,-25 0-240,1 0 3,24 0-6,-25 0 3,25 0 8,-25 0-8,25 0 5,-50 0-10,1 0 11,-1 0-11,1 0 4,24 0 2,0 0 5,0 0-13,-25 0 7,26 0 0,-1 0 0,0 0 0,25 0 0,-25 0 48,0 0-40,25 0-8,-24 0 0,24 0 0,-50 0 0,-24 0 8,74 0-8,-25 0 0,25 0 0,-25 0 0,25 0 0,0 0 0,-25 0 0,0 0 0,25 0 0,-24-49 0,-1 49 1,0 0-2,-25 0 3,50 0-4,-24-25 2,24 25 0,-25 0 8,0-25-5,0 25 2,25-25 11,-25 25-16,1-49 8,24 49-8,0-25 3,-25 25-4,25-25 13,0 0-10,0 25-9,0-24 8,0 24 1,0-25 0,0 0 0,-50 0-9,50 25 8,0-49 11,0 49-10,0-25-9,0 0 8,0 0 1,0 25 10,-25-50-19,25 26 8,0 24 1,0-25 0,0 0 0,0 25-9,0-50 8,0 26 1,0-1 0,0 0 0,0-25-9,0 26 8,0-1 1,0-25 0,0 1 0,0 24 0,0 0 0,0-49 0,0 74 0,0-50-9,25-24 8,0 49 1,0-25 6,0-24-12,-25 49 9,0-25-10,24 1 8,-24 24-10,0 0 8,0 0 1,0 25 0,0-24 5,0-1-7,25 0 7,-25 0-14,0 0 23,0 0-16,0 1 0,0-26-3,0 50 5,0-25 0,0-24-9,0-1 8,0 50 4,0-50-5,0 50 0,0-49 0,0 24 2,0-25 0,0 1 0,0 24 0,0 25 5,0-25-13,-25 0 5,25 1 1,0 24 7,0-25 2,-24 0 7,24 0-14,-25 25-4,0-25 2,0 1-6,25-1 8,0 0 0,0 0 8,0 25-10,-25-25 0,25 1 0,0-1 0,-24-25 0,24 50 0,-25-25 0,-25-49 1,50 49-4,-25 0 5,25 0-9,0 1 22,-24 24 9,24-25 0,-50 0-12,50 25-8,0-25-4,0-24 2,0 49 0,0-25 10,0 0-4,0 25-2,0-25-4,0 25-9,0-49 14,0 49-7,0-25 8,0 25-15,0-25 127,0 25-121,0-25-3,25 0 6,0 25 50,-25 0 18,24 0-76,-24 0 8,25 0 11,-25 0 48,25 0-59,0 0 62,-25 0-61,25 0-4,24 0 13,-49 0-10,25 0-9,0 0 38,0 0 91</inkml:trace>
    </iact:actionData>
  </iact:action>
  <iact:action type="add" startTime="142664">
    <iact:property name="dataType"/>
    <iact:actionData xml:id="d20">
      <inkml:trace xmlns:inkml="http://www.w3.org/2003/InkML" xml:id="stk20" contextRef="#ctx0" brushRef="#br0">2902 5234 0,'0'0'20,"0"0"30,0 0-30,0 0-10,25 0 10,0 49-10,-25-49-9,0 0 18,25 25-9,-25 0 0,24 25 0,1-26 0,-25 1 10,25-25 50,0 25-60,-25 0 170,-25 0-160,25-25-10,-25 24 0,0-24 10,1 25 10,24-25 36,-25 0-58</inkml:trace>
    </iact:actionData>
  </iact:action>
  <iact:action type="add" startTime="145342">
    <iact:property name="dataType"/>
    <iact:actionData xml:id="d21">
      <inkml:trace xmlns:inkml="http://www.w3.org/2003/InkML" xml:id="stk21" contextRef="#ctx0" brushRef="#br0">4936 8186 0,'25'-25'65,"-25"25"-2,25 0-23,0 0-32,-25 0 0,24 0 0,-24 0 0,25 0 0,-25 0 0,25-25 0,0 25 0,-25 0 0,25 0 0,-25-25 0,24 0 8,1 25-8,-25 0 0,25-24 0,-25 24 0,25-25 0,0 0 0,-1 25 0,-24-25 0,25 25 0,0-25 8,-25 0-8,0 25 0,0-24 0,0-26 0,25 50 0,-25-50 0,25 26 0,-25-1 0,0-25 0,0 25 0,24 1 0,-24-26 0,0 0 0,0 26 1,0-51-1,25 26-1,0-1 1,-25 0 0,0 26 2,0-1-4,0 25 2,0-50 0,0 25 0,0 1 0,0-26 0,0 0 0,0 50 0,0-49 0,0 49 0,0-25 1,0 25-2,0-25 1,0 25 0,0-25 0,0 1 1,0 24-2,0-25 1,0-25 0,0 25 0,0 0 1,0 1-2,0 24 18,0-50-18,0 50 3,0-25-4,0 25 4,0-25-4,0 1 10,0-26-5,0 50-6,0-25 19,0-24-8,0 49-8,0-50 6,0 25-4,0 25 6,0-25-8,0 1 0,0-26 0,0 50 0,0-25 17,0 25-24,0-25 13,0 1-6,-25 24 8,25-25 0,0 0 0,0 25-3,-25-25-10,25 0 13,-24 25-3,24-24-2,0 24 5,0-25-8,-25 0 16,25 25-5,-25-25-6,0 25-5,0-25 9,25 1-2,0 24 17,-24-25-16,-1 25 2,25 0-10,-25 0-2,0 0 2,0-25 0,25 25 16,-24 0-16,-1 0 0,-25 0 0,25 0 8,25 0-8,-24 0 0,24 0 0,-25 0 1,25-25-2,-25 25 57,0 0-48,25 0-8,-25 0 0,25 0 0,-24 0 296,24 25-264,0 0-32,0 0 8,0-25 16,0 0-16,0 24-8,24-24 0,-24 50 1,0-25 22,0 0-15,25-1-7,-25-24-2,0 25 1</inkml:trace>
    </iact:actionData>
  </iact:action>
  <iact:action type="add" startTime="148272">
    <iact:property name="dataType"/>
    <iact:actionData xml:id="d22">
      <inkml:trace xmlns:inkml="http://www.w3.org/2003/InkML" xml:id="stk22" contextRef="#ctx0" brushRef="#br0">4911 5953 0,'0'0'95,"0"0"-87,25-25 0,-25 1 0,0-1 4,25 0-8,-25 25 9,25 0-10,-25-25 10,25 0-10,-1 0 5,1 1 57</inkml:trace>
    </iact:actionData>
  </iact:action>
  <iact:action type="add" startTime="162849">
    <iact:property name="dataType"/>
    <iact:actionData xml:id="d23">
      <inkml:trace xmlns:inkml="http://www.w3.org/2003/InkML" xml:id="stk23" contextRef="#ctx0" brushRef="#br0">12725 8409 0,'0'0'90,"25"0"-80,-1 0 0,1 0 0,0 0 0,-25 0 0,25 0-9,0 0 38</inkml:trace>
    </iact:actionData>
  </iact:action>
  <iact:action type="add" startTime="178971">
    <iact:property name="dataType"/>
    <iact:actionData xml:id="d24">
      <inkml:trace xmlns:inkml="http://www.w3.org/2003/InkML" xml:id="stk24" contextRef="#ctx0" brushRef="#br0">3349 5507 0,'0'0'60,"24"0"-40,-24 0-10,25 0-9,-25 0 18,25 0 1,0 0-10,-25 0 10,25 0 10,24 0 173,-24 0-98,0 0 24</inkml:trace>
    </iact:actionData>
  </iact:action>
  <iact:action type="add" startTime="185284">
    <iact:property name="dataType"/>
    <iact:actionData xml:id="d25">
      <inkml:trace xmlns:inkml="http://www.w3.org/2003/InkML" xml:id="stk25" contextRef="#ctx0" brushRef="#br0">12353 9103 0,'25'0'70,"-1"0"-60,-24 0 0,25 0 0,-25 0-9,50 0 8,24 25 1,-74-25 0,50 0 10,-50 25-19,25-25 18,-25 0-9,49 0-9,-24 0 18,0 0-9,-25 0 0,25 0-9,24 0 8,-49 0 1,25 0 0,-25 0 0,50 0-9,-50 0 8,24 0 21,-24 0-20,25 0 0,0 0 0,25 0 0,-50 0 2,24 0-8,-24 0 9,25 0-9,0 0 9,-25 0-10,25 0 5,-25 0 22,25 0-29,-1 0 8,-24-25 31,25 0-31,-25 25 22,0-24-14,0-1-12,0 25 15,0-25-6,0-25-7,-25 50 2,1-25-1,24 25 0,0-24 1,-25-1 1,25 25-5,-25-50 3,0 50 0,25-25-5,0 1 7,-25-1 0,1-25 78,-1 50-87,25 0 30,-25-25-22,0 25 23,0-24-8,25-1-8,-24 25 2,-1 0 5,0-25-16,25 25 9,-25 0-9,0 0 1,25 0 0,-24-25 0,24 25 0,-25-25 0,0 25 8,0 0 0,25 0-8,-25 0 0,1 0 0,-1 0 0,25 0 0,-50 0 0,50 0 1,-25 0-1,-24 0 0,49 0-1,-25 0 2,0 0-1,0 0-1,1 0 1,24 0 8,-50 0 0,0 0 16,50 0-24,-24 50 0,-1-50 0,25 0 0,-25 25 0,25 0 0,-25-1 0,25-24 0,-25 25 0,25 25 0,0-50 0,0 49 1,0 1 0,0-50-2,0 25 0,0 24 1,0-24 0,0 0 0,0 25 0,0-50 0,0 25 8,0-1-8,0 1 16,0-25 24,0 0-40,0 0 25,25 0-17,0 0-9</inkml:trace>
    </iact:actionData>
  </iact:action>
  <iact:action type="add" startTime="191501">
    <iact:property name="dataType"/>
    <iact:actionData xml:id="d26">
      <inkml:trace xmlns:inkml="http://www.w3.org/2003/InkML" xml:id="stk26" contextRef="#ctx0" brushRef="#br0">17760 6176 0</inkml:trace>
    </iact:actionData>
  </iact:action>
  <iact:action type="add" startTime="198230">
    <iact:property name="dataType"/>
    <iact:actionData xml:id="d27">
      <inkml:trace xmlns:inkml="http://www.w3.org/2003/InkML" xml:id="stk27" contextRef="#ctx0" brushRef="#br0">17190 10840 0,'0'-25'31,"-25"25"-22,0 0-2,25 0 1,-25 0 8,25 0 8,-25 0-14,25 0-4,-49 0 2,49 0 8,-25 0-7,25 0-2,0 25 1,-25-25 0,-24 49 0,24-24 0,25 0 0,-25-25 0,0 25 0,25-25 0,0 24 0,-25 1 0,25 0 0,0 49 0,0-74 0,0 75 2,0-25-1,0-1-3,0 26 4,0-26-2,0 26-3,0-75 4,25 124-4,0-100 5,-25 51 0,50-26-9,-50-24 8,0 25 1,0-1 0,24-49-9,-24 50 18,0-50-18,0 74 8,0-74 1,0 25-9,0 0 8,0 25 11,0-50-19,0 24 8,0 26-8,-24-50 8,-1 25 1,0-25 0,0 50 0,0-50-9,1 0 8,-1 0 1,25 0 0,-25 0 0,25 24 110,0-24-100,0 0-10,0 0 0,0 25-9,50 0 8,-50-25 1,0 50 0,0-50 0,24 49-9,-24-49 8,0 25 1,0 25 0,0-50 0,25 49-9,-25-49 18,0 25-18,0 49 8,0-24 1,0-50 0,0 74-9,0-49 18,0 25-18,0-1 8,0-49-8,0 50 8,0-50 1,0 50 0,0-26 0,0-24-9,0 50 8,0 0 1,0-50 0,0 49 0,0-24 0,0 50-9,0-51 8,0 26 1,0-50 0,0 99-9,0-74 18,0 0-9,0 24 0,0-24 4,0-25-12,0 25 6,0 0 0,0 24 7,0-24-14,0 0 7,0 0 0,0 24 8,0-49-15,25 25 6,-25 0 2,0-25-2,0 25 1,25-25 0,-25 49 3,25-49-6,-25 0 11,0 25-8,24-25 8,-24 25 0,25-25-8,-25 25 9,25-25-10,0 0 1,-25 25 0,25-25 0,-25 0 0,24 0 16,1 0 96,0 24-112,-25 1 0,0-25 16</inkml:trace>
    </iact:actionData>
  </iact:action>
  <iact:action type="add" startTime="200542">
    <iact:property name="dataType"/>
    <iact:actionData xml:id="d28">
      <inkml:trace xmlns:inkml="http://www.w3.org/2003/InkML" xml:id="stk28" contextRef="#ctx0" brushRef="#br0">16495 11956 0,'0'-50'24,"0"50"-16,0 25 0,-25-25 11,-24 50-18,49 24 3,0-49 7,-25 0-6,0 24 7,-25 26-8,50-26 9,-24 1-10,-1 74 10,25-99 4,-25 24-16,25 26 0,0-1 13,0-24-12,0-1 6,0 1 0,0-25 0,0 24 8,0-49 32,0-24-40,25 24 0,-25 0 0,0-25 0,25 0 0,-1-49 0,-24 49 0,25 25 0,0-75 0,0 51 0,-25 24 0,25-25 0,-25 0 0,0 25 88,0-25-78,0 25-10,0-25-2,-25 1 2,25 24 0,0-25 0,0 25 56,-25 0-56,25 0 32</inkml:trace>
    </iact:actionData>
  </iact:action>
  <iact:action type="add" startTime="207471">
    <iact:property name="dataType"/>
    <iact:actionData xml:id="d29">
      <inkml:trace xmlns:inkml="http://www.w3.org/2003/InkML" xml:id="stk29" contextRef="#ctx0" brushRef="#br0">16073 15404 0,'0'0'65,"25"0"-58,0 0 1,-25 0 3,25 0-6,24 0 3,-49 0 0,25 0 3,0 0-6,0 0 4,24 0-1,1 0 3,25 0-6,-51 0 2,1 0 1,50 0 3,-51 0-6,1 0 27,-25 0-24,25 0 1,0 0-2,0-25 1,-25 25 0,49 0 0,-24 0 0,0 0 32,-25 0-24,25 0-8,24 0 3,-24 0-6,0 0 19,0 0-3,-25 0-19,24 0 7,1 0-1,0 0 7,0 0-14,24 0 7,-24 0 0,-25 0-1,25 0 2,0 0-1,0 0 1,-1 0 7,1 0-10,-25 0 4,25 0-4,-25 0 5,50 0 3,-50 0-6,24 0 16,-24 0-17,25 0 1,0 0 0,-25 0 6,25 0-11,0 0 11,24 0-12,1 0 5,-25 0 2,-25 0-1,49 0 56</inkml:trace>
    </iact:actionData>
  </iact:action>
  <iact:action type="add" startTime="220241">
    <iact:property name="dataType"/>
    <iact:actionData xml:id="d30">
      <inkml:trace xmlns:inkml="http://www.w3.org/2003/InkML" xml:id="stk30" contextRef="#ctx0" brushRef="#br0">2158 9079 0,'25'0'31,"-25"0"-30,0 24 8,25-24 1,-1 0 0,26 0 0,-25 0-9,-25 0 8,25 0 1,24 0 0,-24 0 0,0 0 0,-25 0-9,25 0 8,-25 0 1,24 0 0,-24 0-9,25 0 8,0 0 1,0 0 40</inkml:trace>
    </iact:actionData>
  </iact:action>
  <iact:action type="add" startTime="221554">
    <iact:property name="dataType"/>
    <iact:actionData xml:id="d31">
      <inkml:trace xmlns:inkml="http://www.w3.org/2003/InkML" xml:id="stk31" contextRef="#ctx0" brushRef="#br0">2158 9897 0,'0'0'54,"0"0"-53,25 0 18,0 0 0,-25 0-14,49 50 0,-49-50 5,25 0-4,-25 0 3,50 24-2,-26-24 2,1 0-2,0 0 1,0 0 0,0 0 1,-25 0-2,24 0 14,1 0 29,0 0-49</inkml:trace>
    </iact:actionData>
  </iact:action>
  <iact:action type="add" startTime="229965">
    <iact:property name="dataType"/>
    <iact:actionData xml:id="d32">
      <inkml:trace xmlns:inkml="http://www.w3.org/2003/InkML" xml:id="stk32" contextRef="#ctx0" brushRef="#br0">28823 15429 0,'0'-25'70,"0"25"-60,50 0-9,-50 0 8,24 0 1,26 0 0,-50 0 0,25 0-9,0 0 8,-25 0 1,24 0 0,-24 0 0,50 0-9,-25 0 8,0 0 1,49 0 0,-24 0 0,-1 0-9,-49 0 8,25 0 1,-25 0 50,25 0-52</inkml:trace>
    </iact:actionData>
  </iact:action>
  <iact:action type="add" startTime="231476">
    <iact:property name="dataType"/>
    <iact:actionData xml:id="d33">
      <inkml:trace xmlns:inkml="http://www.w3.org/2003/InkML" xml:id="stk33" contextRef="#ctx0" brushRef="#br0">20265 16222 0,'25'0'10,"25"0"5,-50 0-7,25 0-1,-1 0 3,1 0 0,-25 0 3,50 0-12,24 0 18,-74 0-9,50 0 1,-25 0 5,-25 0-15,49 0 5,-24 0 3,-25 0-2,50 0 1,-25 0 0,-1 0 2,-24 0-4,25 0 2,0 0 0,0 0 4,0 0-8,-25 0 8,49 0-8,1 0 9,-25-25-10,-1 25 5,1 0-7,0 0 14,-25 0-7,25-24 0,0 24 19,-1 0-17,-24 0 0,25 0-9,0 0 8,0 0 1,-25 0 10</inkml:trace>
    </iact:actionData>
  </iact:action>
  <iact:action type="add" startTime="237052">
    <iact:property name="dataType"/>
    <iact:actionData xml:id="d34">
      <inkml:trace xmlns:inkml="http://www.w3.org/2003/InkML" xml:id="stk34" contextRef="#ctx0" brushRef="#br0">1786 10517 0,'25'0'10,"0"0"0,-25 0 0,24 0 0,-24 0-9,50 0 8,0 25 1,-50-25 0,49 0 0,1 0-9,-25 25 8,-1-25 1,1 0 0,50 0 0,-51 0-9,-24 0 8,25 0 1,0 0 0,-25 0 0,25 0-9,0 0 118</inkml:trace>
    </iact:actionData>
  </iact:action>
  <iact:action type="add" startTime="245301">
    <iact:property name="dataType"/>
    <iact:actionData xml:id="d35">
      <inkml:trace xmlns:inkml="http://www.w3.org/2003/InkML" xml:id="stk35" contextRef="#ctx0" brushRef="#br0">26839 16222 0,'0'0'40,"0"0"-39,24 0 8,1 0 1,0 0 0,25 0 0,-1 0-9,-49 0 8,25 0 1,25 0 0,-1 0 0,-49 0 0,25 0 0,0 0 0,0 0 0,-25 0-9,25 0 8,-1 0 1,1 0 0,-25 0 0,50 0-9,-25 0 8,-1 0 11,-24 0-19,25 0 28,0 0-19,0 0 0,0-25 0</inkml:trace>
    </iact:actionData>
  </iact:action>
  <iact:action type="add" startTime="251182">
    <iact:property name="dataType"/>
    <iact:actionData xml:id="d36">
      <inkml:trace xmlns:inkml="http://www.w3.org/2003/InkML" xml:id="stk36" contextRef="#ctx0" brushRef="#br0">17487 16892 0,'0'0'56,"25"0"-47,0 0-2,49-25 1,1 25 0,-26 0 2,26-25-4,-26 25 2,1 0 0,0 0 0,-26 0 0,1 0 8,-25 0-8,50 0 0,-25 0 0,24 0 1,1 0-2,-25 0 1,74 0 0,-50 0 0,-24 0 0,25 0 0,-25 0 0,-1 0 0,1 0 0,50 0 1,-50 0-2,49-24 1,-49 24 0,24-50 2,1 50-3,0 0 0,-26 0 1,1 0 0,0 0 0,0 0 1</inkml:trace>
    </iact:actionData>
  </iact:action>
  <iact:action type="add" startTime="255743">
    <iact:property name="dataType"/>
    <iact:actionData xml:id="d37">
      <inkml:trace xmlns:inkml="http://www.w3.org/2003/InkML" xml:id="stk37" contextRef="#ctx0" brushRef="#br0">26690 16966 0,'0'-24'37,"0"24"-13,0 0-8,0 0-8,25 0 0,-1 0 0,-24 0-1,25 0 3,0 0 0,0 0 7,0 0-13,-1 0 5,1 0-2,-25 0 1,50 0 0,-25 0 2,-1 0-3,1 0 1,0 0 1,25 0-7,-50 0 8,49 0 0,-49 0-9,25 0 14,-25 0-7,25 0 8,0 0-1,-25 0-14,25 0 7,-25 0 0,24 0 0,1 0 0,0 0 2,-25 0 12,50 0-6,-50 0-8,24 0 16,-24 0 80,50 0-88,-50 0 274,25 0-280,-25 0 18,25 0-20,-25 0 6,49 0-4,1 0 40,-50 0-36,25 0 2,-1 0-15,-24 0 8,25 0 51,0 0-20,0 0-30,-25 0 40,25 0-40,24 0 50,-49 0 364</inkml:trace>
    </iact:actionData>
  </iact:action>
  <iact:action type="add" startTime="266984">
    <iact:property name="dataType"/>
    <iact:actionData xml:id="d38">
      <inkml:trace xmlns:inkml="http://www.w3.org/2003/InkML" xml:id="stk38" contextRef="#ctx0" brushRef="#br0">3597 11137 0,'0'0'273,"0"0"-266,0 50 81,0-25-8,0-25-64,0 25-8,0-1 7,-25-24-2,25 25-1,0 0 380</inkml:trace>
    </iact:actionData>
  </iact:action>
  <iact:action type="add" startTime="282395">
    <iact:property name="dataType"/>
    <iact:actionData xml:id="d39">
      <inkml:trace xmlns:inkml="http://www.w3.org/2003/InkML" xml:id="stk39" contextRef="#ctx0" brushRef="#br0">12725 5730 0,'-25'0'20,"25"0"-10,-25 0 10,-24 0-10,24-25 0,0 25 10,25 0-10,-25 0 0,0 0 0,1 0-9,-1 0 8,0 0 1,0 0 0,0 0 0,1 0 1,-1 0-10,0 0 8,25 0 1,-25 0-9,25 0 8,-25 25 1,1 0 0,24-1 0,-25 1 0,0-25 0,-25 75-9,50-75 8,0 25 1,0-25 10,0 24-19,0 1 18,0 25-9,0-25-9,0-25 18,0 24-18,0 1 8,0-25-8,0 25 8,0 25 1,0-50 10,0 24-10,0-24 10,0 25-10,0 0 0,0 0-9,0-25 8,75 25 1,-75-25 0,25 0-9,49 0 18,-49 24-18,24-24 8,1 25 1,0 0 0,-26-25-9,1 0 18,-25 25-18,50-25 8,-1 0-8,1 0 18,-25 0-18,-25 0 8,49 0 1,-24 0-9,0 0 8,0 0 1,24 0 0,-49 0 0,25 0-9,0 0 8,0 0 1,0 0 0,-1-25 0,-24 25-9,25-25 8,-25 25 11,25-25-10,-25 25 0,0-24 0,0-1 0,0 0 0,0 25-9,0-25 18,0 25-18,0-49 8,0-1 1,0 0-9,0 26 8,0-51 1,0 26 0,0-26 0,0 75 0,0-25 5,-25 25-7,25-25 8,0 1 0,-25-1 8,25 0-8,-24 25 0,24 0-8,-50 0 0,0 0 0,50 0 0</inkml:trace>
    </iact:actionData>
  </iact:action>
  <iact:action type="add" startTime="302373">
    <iact:property name="dataType"/>
    <iact:actionData xml:id="d40">
      <inkml:trace xmlns:inkml="http://www.w3.org/2003/InkML" xml:id="stk40" contextRef="#ctx0" brushRef="#br0">15354 16743 0,'25'0'10,"0"0"0,-25 0 0,49 0 0,1 0 0,24 50-9,-24-50 8,49 0 1,-49 0 0,24 0-9,50 25 18,-74-25-18,-1 0 8,-24 0 1,50 24 0,-1-24-9,0 0 8,-24 0 1,0 0 0,24 0-9,-49 0 8,25 0 1,-1 0 0,1 0 0,-1 0-9,1 0 8,-25 0 1,0 0 0,24 0 0,1 0 0,24 0-9,-49 0 8,0 0 1,0 0 0</inkml:trace>
    </iact:actionData>
  </iact:action>
  <iact:action type="add" startTime="303029">
    <iact:property name="dataType"/>
    <iact:actionData xml:id="d41">
      <inkml:trace xmlns:inkml="http://www.w3.org/2003/InkML" xml:id="stk41" contextRef="#ctx0" brushRef="#br0">16768 16520 0,'0'-25'20,"0"25"-10,25 0 0,-25 0 0,25 0 0,-1 0-9,51 0 8,-50 0 1,24 50 0,26-25 0,-75-25-9,49 24 8,-24 1 1,0 0 0,-25-25 0,25 0-9,-25 25 8,49 0 1,-49-25 20,0 49-20,0-24 0,0 0 0,0 0-9,0-25 22,-49 49-22,49-49 7,-50 50 0,50-50 6,-50 25-11,26-1 11,-1 26-13,0-50 7,0 0 0,25 25 0,-25 0 0,1-25 9,24 0-16,0 24 5,-25-24 3,0 25 6,0-25 10,25 25-18,-25-25 1,25 25 0</inkml:trace>
    </iact:actionData>
  </iact:action>
  <iact:action type="add" startTime="308878">
    <iact:property name="dataType"/>
    <iact:actionData xml:id="d42">
      <inkml:trace xmlns:inkml="http://www.w3.org/2003/InkML" xml:id="stk42" contextRef="#ctx0" brushRef="#br0">27806 16842 0,'0'-24'104,"25"24"-96,0 0 0,-1 0 3,-24 0-6,25 0 5,0 0-3,0 0 0,-25 0 2,49 0 46</inkml:trace>
    </iact:actionData>
  </iact:action>
  <iact:action type="add" startTime="321866">
    <iact:property name="dataType"/>
    <iact:actionData xml:id="d43">
      <inkml:trace xmlns:inkml="http://www.w3.org/2003/InkML" xml:id="stk43" contextRef="#ctx0" brushRef="#br0">12750 6499 0,'0'0'14,"-25"0"51,25 0-55,-25 0 0,0 0 10,0 0-19,25 0 8,-24 0 1,24 0 0,-25 0-9,0 0 28,25 0 11,-25 0-30,25 0 0,-25 0 0,1 0 0,-1 0 20,0 0-20,0 0 40,25 0-40,-25 25 0,25-25 0,-24 24 0,24-24-9,-25 25 8,0 0 21,-25 25 50,50-50-50,0 49 20,0-49-49,0 25 28,0 0-19,0 0 0,0-25 0,0 24 10,0-24-10,0 25 10,0 0-10,0 0-9,0-25 18,0 25-18,0-25 8,0 25 1,0-1 10,0 1-10,0-25 0,25 25 10,0-25-10,-25 0 0,25 25-9,-25-25 18,25 0 1,-1 0-10,1 0 0,0 0 0,0 25 0,-25-25 0,25 0 0,-1 0 0,1 0 0,-25 0 0,25 0-9,-25 0 18,25 0-18,24 0 8,-24 0-8,0 74 18,0-74-18,24 0 8,-24 0 1,0 0 0,-25 0 0,25 0 0,-25 0 0,49 0-9,-24 0 8,0 0 1,0 0 10,-25 0-19,49 0 8,-49 0 11,25 0-10,-25 0 0,25 0 0,-25 0 0,50 0 0,-50-25-9,0 25 18,24-25 1,1 25-10,-25-24 0,0 24 0,25-50 0,-25 50 0,0-25-9,0 0 8,0 25 1,0-24 20,0 24-29,0-50 0,0 50 7,0-25 2,0 25 0,0-25-9,0 0 18,0 1-2,0-1-16,0 0 0,0 25 39,0-25-31,0 25-1,0-25 7,0 1 1,-50-1 2,50 25 4,-24-25-14,-1 25 8,25 0-7,-25 0-2,0 0 2,0-25-2,25 25 9,-24 0-8,24 0 0,-25 0 0,0-49 0,0 49 8,25 0-7,-49 0-2,49-25 1,-25 25 1,25 0 102</inkml:trace>
    </iact:actionData>
  </iact:action>
  <iact:action type="add" startTime="328121">
    <iact:property name="dataType"/>
    <iact:actionData xml:id="d44">
      <inkml:trace xmlns:inkml="http://www.w3.org/2003/InkML" xml:id="stk44" contextRef="#ctx0" brushRef="#br0">28501 17835 0,'0'-25'69,"0"25"-59,0-25-2,24 25 0,1 0 8,-25 0 0,50-25-7,-25 25-2,-25 0 2,24 0-2,1 0 3,-25 0-4,25 0 2,-25-25 0,25 25 3,-25 0-6,25 0 3,-1 0 16,-24 0-16,50 0 0,-25 0 1,0 0-2,-1 0 1,-24 0 8,25 0-8,-25 0 0,25 0 2,0 0-4,0 0 12,-1 0-11,1 0 0,0 0 1,0 0 0,0 0 0,0 0 0,-1 0 0,-24 0 0,25 0 240,-25 0-240,25 0 0</inkml:trace>
    </iact:actionData>
  </iact:action>
</iact:actions>
</file>

<file path=ppt/media/image2.png>
</file>

<file path=ppt/media/image3.png>
</file>

<file path=ppt/media/image4.png>
</file>

<file path=ppt/media/image6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240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313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65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535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758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093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094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615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903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337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94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E0D86-09DD-44C8-8061-5BCAF882F9E5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6F56D-E260-45B1-8DCB-DA226179BF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339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11/relationships/inkAction" Target="../ink/inkAction2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228" y="232012"/>
            <a:ext cx="8688704" cy="458582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543180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有两条流水线，流水线能够转发。允许多发射，每个时钟每条流水线可以发射一条指令。指令延迟情况如表所示。假设只有数据相关会让流水线停顿。计算一个迭代步需要花费多少个时钟周期？</a:t>
            </a:r>
            <a:endParaRPr lang="zh-CN" altLang="en-US" sz="20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911640" y="750240"/>
              <a:ext cx="3054240" cy="428760"/>
            </p14:xfrm>
          </p:contentPart>
        </mc:Choice>
        <mc:Fallback>
          <p:pic>
            <p:nvPicPr>
              <p:cNvPr id="2" name="墨迹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02280" y="740880"/>
                <a:ext cx="3072960" cy="447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36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503"/>
    </mc:Choice>
    <mc:Fallback>
      <p:transition spd="slow" advTm="97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037229"/>
            <a:ext cx="4781551" cy="342558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251" y="0"/>
            <a:ext cx="667828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墨迹 1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3400" y="375120"/>
              <a:ext cx="10430280" cy="6045840"/>
            </p14:xfrm>
          </p:contentPart>
        </mc:Choice>
        <mc:Fallback>
          <p:pic>
            <p:nvPicPr>
              <p:cNvPr id="2" name="墨迹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040" y="365760"/>
                <a:ext cx="10449000" cy="6064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43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772"/>
    </mc:Choice>
    <mc:Fallback>
      <p:transition spd="slow" advTm="358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53</Words>
  <Application>Microsoft Office PowerPoint</Application>
  <PresentationFormat>宽屏</PresentationFormat>
  <Paragraphs>1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</vt:vector>
  </TitlesOfParts>
  <Company>aaa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a</cp:lastModifiedBy>
  <cp:revision>4</cp:revision>
  <dcterms:created xsi:type="dcterms:W3CDTF">2022-10-27T06:51:58Z</dcterms:created>
  <dcterms:modified xsi:type="dcterms:W3CDTF">2022-10-27T07:12:24Z</dcterms:modified>
</cp:coreProperties>
</file>

<file path=docProps/thumbnail.jpeg>
</file>